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1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4" r:id="rId13"/>
    <p:sldId id="326" r:id="rId14"/>
    <p:sldId id="328" r:id="rId15"/>
    <p:sldId id="330" r:id="rId16"/>
    <p:sldId id="331" r:id="rId17"/>
    <p:sldId id="332" r:id="rId18"/>
    <p:sldId id="333" r:id="rId19"/>
    <p:sldId id="335" r:id="rId20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9" d="100"/>
          <a:sy n="79" d="100"/>
        </p:scale>
        <p:origin x="-62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 ГБУ «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перед советом депутатов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работы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за 2018 год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457200"/>
            <a:ext cx="12985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5800" y="2348880"/>
            <a:ext cx="77724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города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11.07.2012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 наделении органов местного самоуправления муниципальных округов в городе Москве отдельными полномочиями города Москвы"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5234"/>
            <a:ext cx="8528796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6 850,0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том числе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разработку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ПСД – 188,8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благоустройству территорий образовательных учреждений по адресам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Большая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д.1, к.5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АБП – 1580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48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газона – 195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ограждения – 265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резинового покрытия – 1384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5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спортивной площадки – 2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контейнерной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цветников – 30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Ботаническая, д.9А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АБП – 1200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50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5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спортивной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074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образования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«Столичное образование» 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2" y="1447110"/>
            <a:ext cx="8528796" cy="40324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совместно с Департаментом топливно-энергетического хозяйства города Москвы проведено комплексное обследование дворовых территорий. Выявлена необходимость установки 91 опоры освещения на территории района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сегодняшний день в рамках данной программы Департаментом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опоры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 на дворовых территориях в количестве 91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Префектурой СВАО города Москвы утвержден адресный перечень на  установку 39 опор из общего количества, выявленных и заявленных по району.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опор наружного освещения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980728"/>
            <a:ext cx="8352928" cy="561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25 марта по 25 апреля 2018 года в рамках проведения комплекса работ по весеннему благоустройству было задействовано 200 человек рабочих и 18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техники.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месячника по 129 дворовым территориям, 16 объектам озеленения 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 дорожного хозяйства выполнены следующие основные мероприятия: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прогребание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слежавшейся листвы и мусора газонов на площади 35,3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га.;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и ремонт газонных ограждений – 11035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14 сухостойных деревьев;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9 пней;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обрезка и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деревьев;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8 контейнерных площадок;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окраска и ремонт 317 урн;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вывоз мусора в объеме 1,8 тыс.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разрушений АБП на площади 475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разрушений плиточного покрытия – 14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algn="l">
              <a:buFontTx/>
              <a:buChar char="-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15 детских площадок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134 МАФ на детских площадках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0"/>
            <a:ext cx="7584308" cy="85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работ по весеннему благоустройству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3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528796" cy="40324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25 марта по 25 апреля 2018 г. в рамках проведения комплекса работ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жилого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ГБУ «Жилищник района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выполнены работы по промывке, ремонту и окраске цоколей и фасадов зданий, ремонту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крылец, лестниц, входных групп, восстановлению карнизов и водосточных труб, освещению подъездов. Работы проведены, согласно план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графика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домов к весенне-летнему периоду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району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89177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фонда к весенне-летнему периоду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2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28796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Выполнены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цоколей – 1000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водосточных труб – 26,4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металлических кровель - 200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мягких кровель – 100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входных металлических дверей – 117 шт.;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наладка сантехнического оборудования – 6213 квартир;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в порядок подвальных помещений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в порядок чердачных помещений – 123 МКД;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промывка домовых знаков и указателей улиц -123 МКД.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40042" y="52845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фонда к весенне-летнему периоду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528796" cy="547260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15 мая по 01 сентября 2018 года проведены работы по подготовке жилых домов к зимней эксплуатации и выполнены следующие виды работ: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вводных задвижек на системе ЦО и ГВС;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замене запорной арматуры на стояках в подвалах жилых домов по (данным эксплуатирующей организации);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с последующей заменой и поверкой измерительной аппаратуры на трубопроводах ЦО и ГВС (термометры и манометры);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Текущий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расширительных баков и элеваторных узлов;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восстановлению теплоизоляции трубопроводов в подвалах, чердаках жилых домов;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замене неисправных участков трубопроводов в подвалах жилых домов;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устройству переходных мостиков через трубопроводы на чердаках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восстановлению гидроизоляции вводов трубопроводов;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промывке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видеодиагностике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мусоропровода;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жилых домах работы по приведению в порядок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выборочному   ремонту кровель МКД.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фонда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зимней эксплуатации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04312"/>
            <a:ext cx="8528796" cy="50930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скатных кровель многоквартирных жилых домов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ГБУ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сформированы бригады. Все они укомплектованы инвентарем и оборудованием (лопатами, нескользящей обувью, испытанными предохранительными поясами, страховочными веревками, рациями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Аварийно-техническое обслуживание многоквартирных домов обеспечивает аварийная служба ГБУ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 Аварийная служба приведена в готовность, укомплектована персоналом и инвентарём в соответствии с регламентом аварийно-технического обслуживания жилых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города Москвы.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Диспетчерские службы готовы к работе в зимний период 2018-2019 гг.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7105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фонда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зимней эксплуатации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04312"/>
            <a:ext cx="8312772" cy="50930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по эксплуатации жилого фонда ремонт подъездов в многоквартирных домах проводится 1 раз в каждые 5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титульным списком по планово-текущему ремонту подъездов многоквартирных домов по Северо-Восточному административному округу города Москвы, в 2018 году в районе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 ремонт в 76 подъездах МКД, что составляет 21% от общего количества подъездов.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70188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приведению в порядок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подъездов,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текущей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8201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04312"/>
            <a:ext cx="8312772" cy="509304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проведения работ по ремонту подъездов проводились такие мероприятия как: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и окраска входных групп,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мелкий ремонт чердачных и подвальных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восстановление лестничных ограждений, поручней;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локальный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плиточного покрытия полов лестничных клеток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холлов;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полная покраска стен, потолков, лестничных маршей;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электропроводки в работоспособное состояние, монтаж кабель-каналов, частичная замена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светильников;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окраска масляным составом отопительных приборов и трубопроводов, расположенных на лестничных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и окраска приемных клапанов мусоропровода;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и окраска стволов мусоропровода;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и окраска почтовых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ящиков, 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замена ящиков.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подъездов производилась сертифицированными красками.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89177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приведению в порядок подъездов, в рамках текущей эксплуатации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8076" y="18550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приведению в порядок подъездов, в рамках текущей эксплуатации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89" y="2276871"/>
            <a:ext cx="2548748" cy="3398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3" y="3140968"/>
            <a:ext cx="2463738" cy="3284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7" y="1426930"/>
            <a:ext cx="2571056" cy="34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350031"/>
            <a:ext cx="4464496" cy="6276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2352" y="1196752"/>
            <a:ext cx="8579296" cy="49971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ГБУ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было создано 11.11.2014 на основании постановления Правительства Москвы от 14.03.2013 № 146-ПП «О проведении эксперимента по оптимизации деятельности отдельных государственных учреждений города Москвы и государственных унитарных предприятий города Москвы, осуществляющих деятельность в сфере городского хозяйства города Москвы» путем реорганизации ГУП «Дирекция единого заказчика района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 ГБУ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- 123 жилых многоквартирных дома (86,6% от общего количества домов в районе) площадью 498,1 тыс.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площадью 612 тыс.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дорожного хозяйства общей площадью 165,5 тыс.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озеленения общей площадью 335,6 тыс.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11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08" y="2276872"/>
            <a:ext cx="4897472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77903"/>
            <a:ext cx="3444352" cy="48703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благоустроена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дворовая территория, из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результатам голосования жителей района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портале «Активный Гражданин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20 контейнерных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13-ти объектах выполнены работы по ремонту большими картами асфальтобетонного покрытия.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92697"/>
            <a:ext cx="835292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 благоустройства дворовых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выполнены работы на общую сумму 33 512,2 тыс. руб. :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0"/>
            <a:ext cx="7584308" cy="85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528796" cy="544522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Выполнено работ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2 713,5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Ботаническая, д.19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резинового покрытия на детской площадке – 173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16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детской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площадки тихого отдыха – 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Академика Комарова, д.1В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АБП – 520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68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газона – 675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покрытия на детской площадке – 25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10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детской площадки – 1 шт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Кашенкин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луг, д.9-11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контейнерной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0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оциально-экономического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района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2536"/>
            <a:ext cx="8528796" cy="4986823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на сумму 13 783,0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ул.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М.Ботаническая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д.12-14-16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ограждения – 56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резинового покрытия – 190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7 шт.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детской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Ботаническая д.23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асфальта – 1100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200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газонов – 2400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резинового покрытия  детской площадки – 300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15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парковочных карманов – 48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машиномест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детской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спортивной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цветников – 13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8703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управы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1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2863"/>
            <a:ext cx="8528796" cy="498682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Стимулирование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 района (резерв) – 3 192,7тыс.руб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Пожарный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от д.7А до д.13А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асфальта – 1900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20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Проектируемый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№589 от Академика Комарова до у. Комдива Орлова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асфальта – 600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Пожарный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по ул. Гостиничная д.10 до ул. Ботаническая, д.41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асфальта – 1400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125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Сквер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Ботаническая, д.41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газона – 765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32229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управы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468" y="1190346"/>
            <a:ext cx="8528796" cy="498682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АБП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13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823,0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адресам: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Ботаническая, д.12-14А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Ботаническая, д.16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Ботаническая, д. 33 корп.4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Ботаническая, д.37/2 корп.1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д.7А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д.7В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д.9А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д.12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д.14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д.16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Комарова, д.20А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Академика Королева, д.16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ул. Комдива Орлова, д.8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75843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АБП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картами»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8" y="2060848"/>
            <a:ext cx="3024336" cy="38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7716"/>
            <a:ext cx="8528796" cy="498682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Дополнительно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на дворовой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по адресу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Академика Комарова, 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5В: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 асфальтового покрытия – 1040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бортового камня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347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газонов – 2000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резинового покрытия – 263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МАФ – 27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парковочных карманов – 55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машиномест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детской площадки – 1 шт.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спортивной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контейнерной площадки – 1 шт.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ограждений – 608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 приняты жителями, ОАТИ и Правительством Москвы с высокой оценкой.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1169"/>
            <a:ext cx="758430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голосования жителей района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Марфино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портале «Активный Гражданин»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84" y="658817"/>
            <a:ext cx="8528796" cy="498682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Выполнены работы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1 987,0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 20 шт.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19 шт. за счет средств стимулирования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адресам: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Малая Ботаническая,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д.2-4-6,  д.11, д.15, д.23;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Кашенкин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д.3-5,  д.9-11;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Ак.Королева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д.32;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Ак.Комарова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д.5В, д.8 , д.11В-13А, д.18;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Ботаническая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д.8-10-10А, д.17, д.19Б, д.33 корп.7, д.33 корп.8, д.37Б;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Комдива Орлова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д.4;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Гостиничная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д.9В;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Б.Марфинская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д.6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88528" y="0"/>
            <a:ext cx="7584308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контейнерных площадок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7"/>
            <a:ext cx="2689853" cy="151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098273" cy="23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167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Отчет директора  ГБУ «Жилищник района Марфино»   перед советом депутатов  муниципального округа Марфино   о результатах работы учреждения за 2018 год     </vt:lpstr>
      <vt:lpstr>Презентация PowerPoint</vt:lpstr>
      <vt:lpstr>  - благоустроена 41 дворовая территория, из них одна - по результатам голосования жителей района Марфино на портале «Активный Гражданин»; - проведена реконструкция 20 контейнерных площадок; - на 13-ти объектах выполнены работы по ремонту большими картами асфальтобетонного покрытия.</vt:lpstr>
      <vt:lpstr> Выполнено работ на сумму 2 713,5 тыс.руб., в том числе:  1. ул. Ботаническая, д.19  - замена резинового покрытия на детской площадке – 173 кв.м. - замена МАФ – 16 шт. - ремонт детской площадки – 1 шт. - ремонт площадки тихого отдыха – 1 шт.  2. ул. Академика Комарова, д.1В  - ремонт АБП – 520 кв.м. - замена бортового камня – 68 шт. - ремонт газона – 675 кв.м. - устройство покрытия на детской площадке – 25 кв.м. - замена МАФ – 10 шт. - ремонт детской площадки – 1 шт.  3. ул. Кашенкин луг, д.9-11 - реконструкция контейнерной площадки – 1 шт. </vt:lpstr>
      <vt:lpstr> Выполнено работ на сумму 13 783,0 тыс.руб., в том числе:  1. ул. М.Ботаническая д.12-14-16 - ремонт ограждения – 56 п.м. - устройство резинового покрытия – 190 кв.м. - замена МАФ – 7 шт.  - ремонт детской площадки – 1 шт.  2. ул. Ботаническая д.23 - ремонт асфальта – 1100 кв.м. - замена бортового камня – 200 п.м. - ремонт газонов – 2400 кв.м. - устройство резинового покрытия  детской площадки – 300 кв.м. - замена МАФ – 15 шт. - устройство парковочных карманов – 48 машиномест - ремонт детской площадки – 1 шт. - ремонт спортивной площадки – 1 шт. - устройство цветников – 13 кв.м. </vt:lpstr>
      <vt:lpstr> Стимулирование управ района (резерв) – 3 192,7тыс.руб.  1. Пожарный проезд от д.7А до д.13А - ремонт асфальта – 1900 кв.м. - замена бортового камня – 20 п.м.  2. Проектируемый проезд №589 от Академика Комарова до у. Комдива Орлова - ремонт асфальта – 600 кв.м.  3. Пожарный проезд по ул. Гостиничная д.10 до ул. Ботаническая, д.41 - ремонт асфальта – 1400 кв.м. - замена бортового камня 125 п.м.  4. Сквер по ул. Ботаническая, д.41 - ремонт газона – 765 кв.м.</vt:lpstr>
      <vt:lpstr>Выполнены работы по ремонту АБП на общую сумму 13 823,0 тыс.руб. по следующим адресам: - ул. Ботаническая, д.12-14А - ул. Ботаническая, д.16 - ул. Ботаническая, д. 33 корп.4 - ул. Ботаническая, д.37/2 корп.1 - ул. Академика Комарова, д.7А - ул. Академика Комарова, д.7В - ул. Академика Комарова, д.9А - ул. Академика Комарова, д.12 - ул. Академика Комарова, д.14 - ул. Академика Комарова, д.16 - ул. Академика Комарова, д.20А - ул. Академика Королева, д.16 - ул. Комдива Орлова, д.8</vt:lpstr>
      <vt:lpstr> Дополнительно выполнены работы на дворовой территории по адресу ул. Академика Комарова, д.  5В: - ремонт  асфальтового покрытия – 1040 кв.м. - замена бортового камня – 347 п.м. - ремонт газонов – 2000 кв.м. - замена резинового покрытия – 263 кв.м. - замена МАФ – 27 шт. - устройство парковочных карманов – 55 машиномест - ремонт детской площадки – 1 шт.  - ремонт спортивной площадки – 1 шт. - реконструкция контейнерной площадки – 1 шт. - ремонт ограждений – 608 п.м.  Работы были  приняты жителями, ОАТИ и Правительством Москвы с высокой оценкой. </vt:lpstr>
      <vt:lpstr> Выполнены работы на сумму 1 987,0 тыс.руб ., в количестве  20 шт. ( в том числе 19 шт. за счет средств стимулирования) по следующим адресам: - ул. Малая Ботаническая, д.2-4-6,  д.11, д.15, д.23; - ул. Кашенкин луг, д.3-5,  д.9-11; - ул. Ак.Королева д.32;  - ул. Ак.Комарова д.5В, д.8 , д.11В-13А, д.18; - ул. Ботаническая д.8-10-10А, д.17, д.19Б, д.33 корп.7, д.33 корп.8, д.37Б; - ул. Комдива Орлова д.4; - ул. Гостиничная д.9В; - ул. Б.Марфинская д.6  </vt:lpstr>
      <vt:lpstr>Выделено 6 850,0 тыс.руб. (в том числе на разработку ПСД – 188,8 тыс.руб.) Выполнены работы по благоустройству территорий образовательных учреждений по адресам:   ул. Большая Марфинская, д.1, к.5 - ремонт АБП – 1580 кв.м. - замена бортового камня – 48 п.м. - ремонт газона – 195 кв.м. - ремонт ограждения – 265 п.м. - устройство резинового покрытия – 1384 кв.м. - замена МАФ – 5 шт. - ремонт спортивной площадки – 2 шт. - реконструкция контейнерной площадки – 1 шт. - устройство цветников – 30 кв.м.  ул. Ботаническая, д.9А - ремонт АБП – 1200 кв.м. - замена бортового камня – 50 п.м. - замена МАФ – 5 шт. - ремонт спортивной площадки – 1 шт.  </vt:lpstr>
      <vt:lpstr> В 2018 году совместно с Департаментом топливно-энергетического хозяйства города Москвы проведено комплексное обследование дворовых территорий. Выявлена необходимость установки 91 опоры освещения на территории района Марфино. На сегодняшний день в рамках данной программы Департаментом установлены опоры освещения на дворовых территориях в количестве 91 шт.    На 2019 год Префектурой СВАО города Москвы утвержден адресный перечень на  установку 39 опор из общего количества, выявленных и заявленных по району.</vt:lpstr>
      <vt:lpstr>Презентация PowerPoint</vt:lpstr>
      <vt:lpstr> В период с 25 марта по 25 апреля 2018 г. в рамках проведения комплекса работ по приведению в порядок жилого фонда ГБУ «Жилищник района Марфино» выполнены работы по промывке, ремонту и окраске цоколей и фасадов зданий, ремонту отмосток, крылец, лестниц, входных групп, восстановлению карнизов и водосточных труб, освещению подъездов. Работы проведены, согласно план – графика подготовки домов к весенне-летнему периоду 2018 по району Марфино.</vt:lpstr>
      <vt:lpstr> Выполнены работы: - ремонт цоколей – 1000 кв.м.; - ремонт водосточных труб – 26,4 п.м.; - ремонт металлических кровель - 200 кв.м.; - ремонт мягких кровель – 100 кв.м.; - ремонт отмосток – 1000 кв.м.; - ремонт входных металлических дверей – 117 шт.; - наладка сантехнического оборудования – 6213 квартир; - приведение в порядок подвальных помещений – 118 МКД; - приведение в порядок чердачных помещений – 123 МКД; - промывка домовых знаков и указателей улиц -123 МКД.</vt:lpstr>
      <vt:lpstr> В период с 15 мая по 01 сентября 2018 года проведены работы по подготовке жилых домов к зимней эксплуатации и выполнены следующие виды работ:  - Ремонт вводных задвижек на системе ЦО и ГВС;   - Работы по замене запорной арматуры на стояках в подвалах жилых домов по (данным эксплуатирующей организации); - Проведена инвентаризация с последующей заменой и поверкой измерительной аппаратуры на трубопроводах ЦО и ГВС (термометры и манометры); - Текущий ремонт расширительных баков и элеваторных узлов; - Работы по восстановлению теплоизоляции трубопроводов в подвалах, чердаках жилых домов;  - Работы по замене неисправных участков трубопроводов в подвалах жилых домов; - Работы по устройству переходных мостиков через трубопроводы на чердаках  - Работы по восстановлению гидроизоляции вводов трубопроводов; - Работы по промывке и видеодиагностике мусоропровода; - Во всех жилых домах работы по приведению в порядок электрощитовых; - Работы по выборочному   ремонту кровель МКД.</vt:lpstr>
      <vt:lpstr> Для очистки  84 скатных кровель многоквартирных жилых домов            ГБУ «Жилищник района Марфино» сформированы бригады. Все они укомплектованы инвентарем и оборудованием (лопатами, нескользящей обувью, испытанными предохранительными поясами, страховочными веревками, рациями).     Аварийно-техническое обслуживание многоквартирных домов обеспечивает аварийная служба ГБУ «Жилищник района Марфино».   Аварийная служба приведена в готовность, укомплектована персоналом и инвентарём в соответствии с регламентом аварийно-технического обслуживания жилых домов города Москвы.                                                                                                                                                    Диспетчерские службы готовы к работе в зимний период 2018-2019 гг.</vt:lpstr>
      <vt:lpstr> В соответствии с требованиями нормативов города Москвы по эксплуатации жилого фонда ремонт подъездов в многоквартирных домах проводится 1 раз в каждые 5 лет.    В соответствии с титульным списком по планово-текущему ремонту подъездов многоквартирных домов по Северо-Восточному административному округу города Москвы, в 2018 году в районе Марфино выполнен ремонт в 76 подъездах МКД, что составляет 21% от общего количества подъездов. </vt:lpstr>
      <vt:lpstr> В ходе проведения работ по ремонту подъездов проводились такие мероприятия как:  - ремонт и окраска входных групп, дверей; - мелкий ремонт чердачных и подвальных дверей;  -  восстановление лестничных ограждений, поручней; - локальный ремонт плиточного покрытия полов лестничных клеток и холлов;  - полная покраска стен, потолков, лестничных маршей;  - приведение электропроводки в работоспособное состояние, монтаж кабель-каналов, частичная замена светильников; - окраска масляным составом отопительных приборов и трубопроводов, расположенных на лестничных клетках; - ремонт и окраска приемных клапанов мусоропровода; - ремонт и окраска стволов мусоропровода; - ремонт и окраска почтовых ящиков, при необходимости замена ящиков.   Окраска подъездов производилась сертифицированными красками.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УПРАВА РАЙОНА МАРФИНО г. МОСКВЫ       Проект программы «Активный гражданин» 2018 г.     г. Москва 2017 г.</dc:title>
  <dc:creator>Аня</dc:creator>
  <cp:lastModifiedBy>RePack by Diakov</cp:lastModifiedBy>
  <cp:revision>110</cp:revision>
  <cp:lastPrinted>2019-01-29T14:56:11Z</cp:lastPrinted>
  <dcterms:created xsi:type="dcterms:W3CDTF">2017-11-13T13:59:12Z</dcterms:created>
  <dcterms:modified xsi:type="dcterms:W3CDTF">2019-02-01T10:37:26Z</dcterms:modified>
</cp:coreProperties>
</file>